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1" autoAdjust="0"/>
  </p:normalViewPr>
  <p:slideViewPr>
    <p:cSldViewPr>
      <p:cViewPr varScale="1">
        <p:scale>
          <a:sx n="73" d="100"/>
          <a:sy n="73" d="100"/>
        </p:scale>
        <p:origin x="-10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9A1D7-B272-420B-BB56-116A649A95EF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26A08-8461-4823-B797-BC229C1C3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62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ммммм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26A08-8461-4823-B797-BC229C1C354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828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728192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rgbClr val="0070C0"/>
                </a:solidFill>
              </a:rPr>
              <a:t>Нестандартное физкультурное </a:t>
            </a:r>
            <a:r>
              <a:rPr lang="ru-RU" sz="5400" b="1" dirty="0" smtClean="0">
                <a:solidFill>
                  <a:srgbClr val="0070C0"/>
                </a:solidFill>
              </a:rPr>
              <a:t>оборудование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653136"/>
            <a:ext cx="4752528" cy="172819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2000" b="1" dirty="0" smtClean="0">
                <a:solidFill>
                  <a:schemeClr val="accent3"/>
                </a:solidFill>
              </a:rPr>
              <a:t>Подготовила: </a:t>
            </a:r>
            <a:r>
              <a:rPr lang="ru-RU" sz="2000" b="0" dirty="0" smtClean="0">
                <a:solidFill>
                  <a:schemeClr val="accent3"/>
                </a:solidFill>
              </a:rPr>
              <a:t>воспитатель Клевцова В.Н. </a:t>
            </a:r>
          </a:p>
          <a:p>
            <a:pPr algn="l"/>
            <a:r>
              <a:rPr lang="ru-RU" sz="2000" b="0" dirty="0" smtClean="0">
                <a:solidFill>
                  <a:schemeClr val="accent3"/>
                </a:solidFill>
              </a:rPr>
              <a:t>                           МАДОУ №7 «Детский сад</a:t>
            </a:r>
          </a:p>
          <a:p>
            <a:pPr algn="l"/>
            <a:r>
              <a:rPr lang="ru-RU" sz="2000" b="0" dirty="0" smtClean="0">
                <a:solidFill>
                  <a:schemeClr val="accent3"/>
                </a:solidFill>
              </a:rPr>
              <a:t>                           комбинированного вида</a:t>
            </a:r>
          </a:p>
          <a:p>
            <a:pPr algn="l"/>
            <a:r>
              <a:rPr lang="ru-RU" sz="2000" b="0" dirty="0">
                <a:solidFill>
                  <a:schemeClr val="accent3"/>
                </a:solidFill>
              </a:rPr>
              <a:t> </a:t>
            </a:r>
            <a:r>
              <a:rPr lang="ru-RU" sz="2000" b="0" dirty="0" smtClean="0">
                <a:solidFill>
                  <a:schemeClr val="accent3"/>
                </a:solidFill>
              </a:rPr>
              <a:t>                          </a:t>
            </a:r>
            <a:r>
              <a:rPr lang="ru-RU" sz="2000" b="0" dirty="0" err="1" smtClean="0">
                <a:solidFill>
                  <a:schemeClr val="accent3"/>
                </a:solidFill>
              </a:rPr>
              <a:t>г.Шебекино</a:t>
            </a:r>
            <a:r>
              <a:rPr lang="ru-RU" sz="2000" b="0" dirty="0" smtClean="0">
                <a:solidFill>
                  <a:schemeClr val="accent3"/>
                </a:solidFill>
              </a:rPr>
              <a:t> Белгородской </a:t>
            </a:r>
          </a:p>
          <a:p>
            <a:pPr algn="l"/>
            <a:r>
              <a:rPr lang="ru-RU" sz="2000" b="0" dirty="0">
                <a:solidFill>
                  <a:schemeClr val="accent3"/>
                </a:solidFill>
              </a:rPr>
              <a:t> </a:t>
            </a:r>
            <a:r>
              <a:rPr lang="ru-RU" sz="2000" b="0" dirty="0" smtClean="0">
                <a:solidFill>
                  <a:schemeClr val="accent3"/>
                </a:solidFill>
              </a:rPr>
              <a:t>                          области»</a:t>
            </a:r>
            <a:endParaRPr lang="ru-RU" sz="2000" b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Фото ДС\Нестандартное физкульт оборуд-е\DSC046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4128459" cy="309634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Фото ДС\Нестандартное физкульт оборуд-е\DSC046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4464424" cy="334831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692696"/>
            <a:ext cx="40324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   Корзина</a:t>
            </a:r>
          </a:p>
          <a:p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00000"/>
                </a:solidFill>
              </a:rPr>
              <a:t>Развитие </a:t>
            </a:r>
            <a:r>
              <a:rPr lang="ru-RU" sz="2000" dirty="0" err="1" smtClean="0">
                <a:solidFill>
                  <a:srgbClr val="C00000"/>
                </a:solidFill>
              </a:rPr>
              <a:t>меткости,ловкости,координации</a:t>
            </a:r>
            <a:r>
              <a:rPr lang="ru-RU" sz="2000" dirty="0" smtClean="0">
                <a:solidFill>
                  <a:srgbClr val="C00000"/>
                </a:solidFill>
              </a:rPr>
              <a:t> движений.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163860"/>
            <a:ext cx="3168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Массажор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00000"/>
                </a:solidFill>
              </a:rPr>
              <a:t>Координация осанки.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5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Фото ДС\Нестандартное физкульт оборуд-е\DSC046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56" b="9145"/>
          <a:stretch/>
        </p:blipFill>
        <p:spPr bwMode="auto">
          <a:xfrm>
            <a:off x="4730611" y="332656"/>
            <a:ext cx="3847324" cy="327115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Фото ДС\Нестандартное физкульт оборуд-е\DSC04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43" y="3047639"/>
            <a:ext cx="4752528" cy="356439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6136" y="4365104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Солевые мешочки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891016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Настольный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    теннис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8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276872"/>
            <a:ext cx="5976664" cy="117428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Спасибо </a:t>
            </a:r>
            <a:r>
              <a:rPr lang="ru-RU" sz="4800" dirty="0" smtClean="0">
                <a:solidFill>
                  <a:srgbClr val="0070C0"/>
                </a:solidFill>
              </a:rPr>
              <a:t>за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smtClean="0">
                <a:solidFill>
                  <a:srgbClr val="0070C0"/>
                </a:solidFill>
              </a:rPr>
              <a:t>внимание!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6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Фото ДС\Нестандартное физкульт оборуд-е\DSC046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2" b="8812"/>
          <a:stretch/>
        </p:blipFill>
        <p:spPr bwMode="auto">
          <a:xfrm>
            <a:off x="342515" y="383479"/>
            <a:ext cx="4464496" cy="615161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272623" y="1638545"/>
            <a:ext cx="3240360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4561" y="620688"/>
            <a:ext cx="367240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</a:rPr>
              <a:t>Важным </a:t>
            </a:r>
            <a:r>
              <a:rPr lang="ru-RU" sz="2300" b="1" i="1" dirty="0">
                <a:solidFill>
                  <a:schemeClr val="accent1">
                    <a:lumMod val="75000"/>
                  </a:schemeClr>
                </a:solidFill>
              </a:rPr>
              <a:t>направлением </a:t>
            </a:r>
            <a:endParaRPr lang="ru-RU" sz="23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300" b="1" i="1" dirty="0">
                <a:solidFill>
                  <a:schemeClr val="accent1">
                    <a:lumMod val="75000"/>
                  </a:schemeClr>
                </a:solidFill>
              </a:rPr>
              <a:t>формировании </a:t>
            </a:r>
            <a:endParaRPr lang="ru-RU" sz="23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</a:rPr>
              <a:t>у </a:t>
            </a:r>
            <a:r>
              <a:rPr lang="ru-RU" sz="2300" b="1" i="1" dirty="0">
                <a:solidFill>
                  <a:schemeClr val="accent1">
                    <a:lumMod val="75000"/>
                  </a:schemeClr>
                </a:solidFill>
              </a:rPr>
              <a:t>детей основ </a:t>
            </a:r>
            <a:endParaRPr lang="ru-RU" sz="23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</a:rPr>
              <a:t>здорового </a:t>
            </a:r>
            <a:r>
              <a:rPr lang="ru-RU" sz="2300" b="1" i="1" dirty="0">
                <a:solidFill>
                  <a:schemeClr val="accent1">
                    <a:lumMod val="75000"/>
                  </a:schemeClr>
                </a:solidFill>
              </a:rPr>
              <a:t>образа жизни является </a:t>
            </a:r>
            <a:endParaRPr lang="ru-RU" sz="23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правильно организованная </a:t>
            </a:r>
            <a:r>
              <a:rPr lang="ru-RU" sz="2000" b="1" dirty="0">
                <a:solidFill>
                  <a:srgbClr val="C00000"/>
                </a:solidFill>
              </a:rPr>
              <a:t>двигательная предметно-развивающая среда.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Она </a:t>
            </a:r>
            <a:r>
              <a:rPr lang="ru-RU" sz="2000" b="1" dirty="0">
                <a:solidFill>
                  <a:srgbClr val="C00000"/>
                </a:solidFill>
              </a:rPr>
              <a:t>должна носить развивающий характер, быть разнообразной, динамичной, трансформируемой, полифункциональной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137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Фото ДС\Нестандартное физкульт оборуд-е\DSC046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24718"/>
            <a:ext cx="4619933" cy="346495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sx="77000" sy="77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Фото ДС\Нестандартное физкульт оборуд-е\DSC046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6" y="332656"/>
            <a:ext cx="4123184" cy="309238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2" y="188641"/>
            <a:ext cx="2891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Ловишки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021" y="4356695"/>
            <a:ext cx="35470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3"/>
                </a:solidFill>
              </a:rPr>
              <a:t>Развитие</a:t>
            </a:r>
            <a:r>
              <a:rPr lang="ru-RU" sz="2000" dirty="0" smtClean="0">
                <a:solidFill>
                  <a:schemeClr val="accent3"/>
                </a:solidFill>
              </a:rPr>
              <a:t> координации движений, ОВД.</a:t>
            </a:r>
            <a:endParaRPr lang="ru-RU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1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 ДС\Нестандартное физкульт оборуд-е\DSC046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697724" cy="352329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о ДС\Нестандартное физкульт оборуд-е\DSC046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70927"/>
            <a:ext cx="4513113" cy="338483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550896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C00000"/>
                </a:solidFill>
              </a:rPr>
              <a:t>Развитие</a:t>
            </a:r>
            <a:r>
              <a:rPr lang="ru-RU" sz="2000" dirty="0" smtClean="0">
                <a:solidFill>
                  <a:srgbClr val="C00000"/>
                </a:solidFill>
              </a:rPr>
              <a:t> ОВД, силы, ловкости.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116632"/>
            <a:ext cx="264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Гантели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8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 ДС\Нестандартное физкульт оборуд-е\DSC046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9" r="16971"/>
          <a:stretch/>
        </p:blipFill>
        <p:spPr bwMode="auto">
          <a:xfrm>
            <a:off x="294438" y="2492896"/>
            <a:ext cx="3816424" cy="412132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Фото ДС\Нестандартное физкульт оборуд-е\DSC046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76" b="7846"/>
          <a:stretch/>
        </p:blipFill>
        <p:spPr bwMode="auto">
          <a:xfrm>
            <a:off x="4283968" y="281481"/>
            <a:ext cx="4308202" cy="346546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V="1">
            <a:off x="179512" y="116632"/>
            <a:ext cx="393135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Весёлые пенёчки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73384" y="455356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C00000"/>
                </a:solidFill>
              </a:rPr>
              <a:t>Профилактика</a:t>
            </a:r>
            <a:r>
              <a:rPr lang="ru-RU" sz="2000" dirty="0" smtClean="0">
                <a:solidFill>
                  <a:srgbClr val="C00000"/>
                </a:solidFill>
              </a:rPr>
              <a:t> плоскостопия. Релаксация.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Фото ДС\Нестандартное физкульт оборуд-е\DSC046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2936"/>
            <a:ext cx="4939836" cy="370487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Фото ДС\Нестандартное физкульт оборуд-е\DSC046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1954"/>
            <a:ext cx="4579346" cy="343450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2080" y="188640"/>
            <a:ext cx="33115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Кегли</a:t>
            </a:r>
          </a:p>
          <a:p>
            <a:endParaRPr lang="ru-RU" sz="28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C00000"/>
                </a:solidFill>
              </a:rPr>
              <a:t>Развитие глазомера, ловкости.    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077072"/>
            <a:ext cx="295232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Весёлые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       шарики</a:t>
            </a:r>
          </a:p>
          <a:p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00000"/>
                </a:solidFill>
              </a:rPr>
              <a:t>Развитие осанки, координации движений.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9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о ДС\Нестандартное физкульт оборуд-е\DSC046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0" r="2885" b="6337"/>
          <a:stretch/>
        </p:blipFill>
        <p:spPr bwMode="auto">
          <a:xfrm>
            <a:off x="395536" y="332656"/>
            <a:ext cx="4176464" cy="355941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Фото ДС\Нестандартное физкульт оборуд-е\DSC046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284984"/>
            <a:ext cx="4427913" cy="332093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11663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Снегоступы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4620440"/>
            <a:ext cx="35283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C00000"/>
                </a:solidFill>
              </a:rPr>
              <a:t>Развитие двигательной </a:t>
            </a:r>
            <a:r>
              <a:rPr lang="ru-RU" sz="3200" dirty="0">
                <a:solidFill>
                  <a:srgbClr val="C00000"/>
                </a:solidFill>
              </a:rPr>
              <a:t>активности</a:t>
            </a:r>
            <a:r>
              <a:rPr lang="ru-RU" sz="20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540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ото ДС\Нестандартное физкульт оборуд-е\DSC046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91" y="908721"/>
            <a:ext cx="3880066" cy="571326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Фото ДС\Нестандартное физкульт оборуд-е\DSC046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9793"/>
            <a:ext cx="4141970" cy="310647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3" y="253042"/>
            <a:ext cx="4124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Снегоступы с фиксаторами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3999487"/>
            <a:ext cx="3709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00000"/>
                </a:solidFill>
              </a:rPr>
              <a:t>Развитие двигательной активности.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6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Фото ДС\Нестандартное физкульт оборуд-е\DSC046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104457" cy="547260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Фото ДС\Нестандартное физкульт оборуд-е\DSC046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196752"/>
            <a:ext cx="3840427" cy="288032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7" y="116633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Лабиринт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2019" y="4853191"/>
            <a:ext cx="3768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C00000"/>
                </a:solidFill>
              </a:rPr>
              <a:t>Развитие</a:t>
            </a:r>
            <a:r>
              <a:rPr lang="ru-RU" sz="2000" dirty="0" smtClean="0">
                <a:solidFill>
                  <a:srgbClr val="C00000"/>
                </a:solidFill>
              </a:rPr>
              <a:t> глазомера.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267</TotalTime>
  <Words>134</Words>
  <Application>Microsoft Office PowerPoint</Application>
  <PresentationFormat>Экран (4:3)</PresentationFormat>
  <Paragraphs>44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Нестандартное физкультурное оборудование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Нестандартное физкультурное оборудование</dc:title>
  <dc:creator>Ирина</dc:creator>
  <cp:lastModifiedBy>user</cp:lastModifiedBy>
  <cp:revision>25</cp:revision>
  <dcterms:created xsi:type="dcterms:W3CDTF">2014-06-28T17:07:27Z</dcterms:created>
  <dcterms:modified xsi:type="dcterms:W3CDTF">2015-01-14T07:36:56Z</dcterms:modified>
</cp:coreProperties>
</file>